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itchFamily="2" charset="-79"/>
      <p:regular r:id="rId11"/>
    </p:embeddedFont>
    <p:embeddedFont>
      <p:font typeface="Montserrat" panose="000005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A2C"/>
    <a:srgbClr val="D6A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324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5899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Just Found: Lost &amp; Found Simply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7555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Imagine a world where lost items are easily recovered.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E79E19-1B05-7D95-AEBD-BFB62E09ADD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8324"/>
            <a:ext cx="64419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Problem We All Face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904" y="3217426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Lost &amp; Found Frustration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7716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Everyone has experienced the stress of losing something.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3217426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 Methods Fail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771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Current recovery methods are inefficient and outdated.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78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9376" y="5632847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7836"/>
            <a:ext cx="3556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Solution Streamlines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82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Just Found makes recovery quick and easy.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846C0C-6BBC-D046-E7C4-292D5B75CCA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9488"/>
            <a:ext cx="7039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Impact of Lost Items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18428"/>
            <a:ext cx="7556421" cy="2041684"/>
          </a:xfrm>
          <a:prstGeom prst="roundRect">
            <a:avLst>
              <a:gd name="adj" fmla="val 466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626048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3769757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Millions lost annually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3769757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Low recovery rates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3769757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Environmental waste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4639270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478297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Stress &amp; inconvenience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478297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Outdated systems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478297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Community frustration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EA5803-C4C4-E461-7D47-ED44F740057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76769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Lost &amp; Found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9186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Centralized Platform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Increases recovery chances by connecting people.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647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Engagement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Encourages collaboration and helpfulness.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Law Enforcement Integration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Adds security and ensures safe recovery.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C22874-6491-BE7F-6F11-2527C679A1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31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of Just Found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831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265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User-Friendly Reporting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Easy to report lost or found items.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831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265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Identification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Generate detailed descriptions for quick matching.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1501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Local Police Notifications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86249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Alert authorities to lost or found items.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5341501"/>
            <a:ext cx="29938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Searchable Database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831919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Easy to find lost or found items.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52EE74-203D-3DEE-396F-5675796DA51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904042"/>
            <a:ext cx="7021473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Roadmap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5248" y="1872258"/>
            <a:ext cx="22860" cy="5453301"/>
          </a:xfrm>
          <a:prstGeom prst="roundRect">
            <a:avLst>
              <a:gd name="adj" fmla="val 384687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1259324" y="2331839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811173" y="2107763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0005" y="2186226"/>
            <a:ext cx="11334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8251" y="2081570"/>
            <a:ext cx="3695700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Platform Development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8251" y="2534245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Create an intuitive and user-friendly platform.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9324" y="3747492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811173" y="3523417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57501" y="3601879"/>
            <a:ext cx="178356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8251" y="3497223"/>
            <a:ext cx="318242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Partnerships with Police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8251" y="3949898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Collaborate with local authorities for safety.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9324" y="5163145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173" y="4939070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58096" y="5017532"/>
            <a:ext cx="177165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8251" y="4912876"/>
            <a:ext cx="285964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Outreach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8251" y="5365552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Spread awareness and encourage participation.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59324" y="6578798"/>
            <a:ext cx="732711" cy="22860"/>
          </a:xfrm>
          <a:prstGeom prst="roundRect">
            <a:avLst>
              <a:gd name="adj" fmla="val 384687"/>
            </a:avLst>
          </a:prstGeom>
          <a:solidFill>
            <a:srgbClr val="4A2C85"/>
          </a:solidFill>
          <a:ln/>
        </p:spPr>
      </p:sp>
      <p:sp>
        <p:nvSpPr>
          <p:cNvPr id="21" name="Shape 18"/>
          <p:cNvSpPr/>
          <p:nvPr/>
        </p:nvSpPr>
        <p:spPr>
          <a:xfrm>
            <a:off x="811173" y="6354723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42856" y="6433185"/>
            <a:ext cx="207645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8251" y="6328529"/>
            <a:ext cx="339542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8251" y="6781205"/>
            <a:ext cx="621303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Gather feedback for ongoing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It Matters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Accessible for All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Simple and easy to use for everyone.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36067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Empowering Community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Individuals can help their community.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43741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Positive Environmental Impact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Reduces waste by reclaiming lost items.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7994559-36AB-86B0-537A-3CFF496810F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4589"/>
          <a:stretch/>
        </p:blipFill>
        <p:spPr>
          <a:xfrm>
            <a:off x="12468225" y="7215447"/>
            <a:ext cx="2162175" cy="10141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112" y="551736"/>
            <a:ext cx="7739777" cy="1253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Join the Just Found Revolution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2" y="2106573"/>
            <a:ext cx="501491" cy="50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2112" y="280868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Contribute Ideas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2112" y="324242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Share your thoughts and feedback.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112" y="4165283"/>
            <a:ext cx="501491" cy="5014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2112" y="486739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Spread the Word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2112" y="530113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Tell everyone about Just Found.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112" y="6223992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2112" y="692610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Work Together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2112" y="7359848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Make a difference in your community.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268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Montserrat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Sagar Kundu</cp:lastModifiedBy>
  <cp:revision>2</cp:revision>
  <dcterms:created xsi:type="dcterms:W3CDTF">2024-11-21T12:27:28Z</dcterms:created>
  <dcterms:modified xsi:type="dcterms:W3CDTF">2024-11-21T14:57:22Z</dcterms:modified>
</cp:coreProperties>
</file>